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sp>
        <p:nvSpPr>
          <p:cNvPr id="7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333" y="6041538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km\Desktop\SEGES_Strib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8449" y="0"/>
            <a:ext cx="9192449" cy="48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354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128" y="60963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P Certificering+DanA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916091"/>
            <a:ext cx="150727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949280"/>
            <a:ext cx="1539776" cy="8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506913" y="5877272"/>
            <a:ext cx="2137095" cy="9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8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78" y="61090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:\Midlertidig\AKM\AKM\SEGES pptx pr 1 sept 2015\afdelingslogoer\SEGES_VSP_so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164" y="-12694"/>
            <a:ext cx="9158164" cy="40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km\Dropbox\Power Point\SEGES\Seges_logo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 smtClean="0"/>
              <a:t>Klik for at indsætte titel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4" r:id="rId4"/>
    <p:sldLayoutId id="2147483667" r:id="rId5"/>
    <p:sldLayoutId id="2147483651" r:id="rId6"/>
    <p:sldLayoutId id="2147483652" r:id="rId7"/>
    <p:sldLayoutId id="2147483658" r:id="rId8"/>
    <p:sldLayoutId id="2147483666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Aktivitet 3.2 Demonstration af effekter af vandstuvning på marken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Odder, 29. sept.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3674368" cy="4320480"/>
          </a:xfrm>
        </p:spPr>
        <p:txBody>
          <a:bodyPr>
            <a:normAutofit/>
          </a:bodyPr>
          <a:lstStyle/>
          <a:p>
            <a:r>
              <a:rPr lang="da-DK" dirty="0" smtClean="0"/>
              <a:t>Vandstuvning </a:t>
            </a:r>
            <a:br>
              <a:rPr lang="da-DK" dirty="0" smtClean="0"/>
            </a:br>
            <a:r>
              <a:rPr lang="da-DK" dirty="0" smtClean="0"/>
              <a:t>ved dræn 2, 4,</a:t>
            </a:r>
            <a:br>
              <a:rPr lang="da-DK" dirty="0" smtClean="0"/>
            </a:br>
            <a:r>
              <a:rPr lang="da-DK" dirty="0" smtClean="0"/>
              <a:t>6, 7 og 11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2400" dirty="0" smtClean="0"/>
              <a:t>Formål:</a:t>
            </a:r>
            <a:br>
              <a:rPr lang="da-DK" sz="2400" dirty="0" smtClean="0"/>
            </a:br>
            <a:r>
              <a:rPr lang="da-DK" sz="2400" dirty="0" smtClean="0"/>
              <a:t>At udjævne </a:t>
            </a:r>
            <a:br>
              <a:rPr lang="da-DK" sz="2400" dirty="0" smtClean="0"/>
            </a:br>
            <a:r>
              <a:rPr lang="da-DK" sz="2400" dirty="0" smtClean="0"/>
              <a:t>tilstrømning</a:t>
            </a:r>
            <a:br>
              <a:rPr lang="da-DK" sz="2400" dirty="0" smtClean="0"/>
            </a:br>
            <a:r>
              <a:rPr lang="da-DK" sz="2400" dirty="0" smtClean="0"/>
              <a:t>til</a:t>
            </a:r>
            <a:br>
              <a:rPr lang="da-DK" sz="2400" dirty="0" smtClean="0"/>
            </a:br>
            <a:r>
              <a:rPr lang="da-DK" sz="2400" dirty="0" smtClean="0"/>
              <a:t>vådområde</a:t>
            </a:r>
            <a:endParaRPr lang="da-DK" sz="24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053" y="-171399"/>
            <a:ext cx="5657271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07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pPr algn="ctr"/>
            <a:r>
              <a:rPr lang="da-DK" dirty="0" smtClean="0"/>
              <a:t>Pejling af vandstande ved vandstuvning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987824" y="1700808"/>
            <a:ext cx="2304256" cy="4785989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355976" y="472514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5-takket stjerne 7"/>
          <p:cNvSpPr/>
          <p:nvPr/>
        </p:nvSpPr>
        <p:spPr>
          <a:xfrm>
            <a:off x="3457376" y="2465266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5-takket stjerne 8"/>
          <p:cNvSpPr/>
          <p:nvPr/>
        </p:nvSpPr>
        <p:spPr>
          <a:xfrm>
            <a:off x="3095836" y="1700808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5-takket stjerne 9"/>
          <p:cNvSpPr/>
          <p:nvPr/>
        </p:nvSpPr>
        <p:spPr>
          <a:xfrm>
            <a:off x="3779912" y="3104964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5-takket stjerne 11"/>
          <p:cNvSpPr/>
          <p:nvPr/>
        </p:nvSpPr>
        <p:spPr>
          <a:xfrm>
            <a:off x="4101480" y="4511334"/>
            <a:ext cx="180020" cy="180020"/>
          </a:xfrm>
          <a:prstGeom prst="star5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5-takket stjerne 12"/>
          <p:cNvSpPr/>
          <p:nvPr/>
        </p:nvSpPr>
        <p:spPr>
          <a:xfrm>
            <a:off x="4355976" y="4393908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5-takket stjerne 13"/>
          <p:cNvSpPr/>
          <p:nvPr/>
        </p:nvSpPr>
        <p:spPr>
          <a:xfrm>
            <a:off x="4084764" y="3768397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5-takket stjerne 14"/>
          <p:cNvSpPr/>
          <p:nvPr/>
        </p:nvSpPr>
        <p:spPr>
          <a:xfrm>
            <a:off x="2285746" y="4573928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5-takket stjerne 15"/>
          <p:cNvSpPr/>
          <p:nvPr/>
        </p:nvSpPr>
        <p:spPr>
          <a:xfrm>
            <a:off x="3277356" y="4103500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5-takket stjerne 16"/>
          <p:cNvSpPr/>
          <p:nvPr/>
        </p:nvSpPr>
        <p:spPr>
          <a:xfrm>
            <a:off x="4903697" y="3422034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5-takket stjerne 17"/>
          <p:cNvSpPr/>
          <p:nvPr/>
        </p:nvSpPr>
        <p:spPr>
          <a:xfrm>
            <a:off x="5763263" y="3084494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5-takket stjerne 18"/>
          <p:cNvSpPr/>
          <p:nvPr/>
        </p:nvSpPr>
        <p:spPr>
          <a:xfrm>
            <a:off x="4741914" y="5157192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5-takket stjerne 19"/>
          <p:cNvSpPr/>
          <p:nvPr/>
        </p:nvSpPr>
        <p:spPr>
          <a:xfrm>
            <a:off x="5088162" y="5877272"/>
            <a:ext cx="180020" cy="18002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boks 23"/>
          <p:cNvSpPr txBox="1"/>
          <p:nvPr/>
        </p:nvSpPr>
        <p:spPr>
          <a:xfrm>
            <a:off x="5301971" y="632144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Dræn</a:t>
            </a:r>
            <a:endParaRPr lang="da-DK" dirty="0"/>
          </a:p>
        </p:txBody>
      </p:sp>
      <p:sp>
        <p:nvSpPr>
          <p:cNvPr id="25" name="Tekstboks 24"/>
          <p:cNvSpPr txBox="1"/>
          <p:nvPr/>
        </p:nvSpPr>
        <p:spPr>
          <a:xfrm>
            <a:off x="4644008" y="46438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Drænbrønd</a:t>
            </a:r>
            <a:endParaRPr lang="da-DK" dirty="0"/>
          </a:p>
        </p:txBody>
      </p:sp>
      <p:sp>
        <p:nvSpPr>
          <p:cNvPr id="26" name="Tekstboks 25"/>
          <p:cNvSpPr txBox="1"/>
          <p:nvPr/>
        </p:nvSpPr>
        <p:spPr>
          <a:xfrm>
            <a:off x="5797359" y="2715162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Pejlerør, manuel</a:t>
            </a:r>
            <a:endParaRPr lang="da-DK" dirty="0"/>
          </a:p>
        </p:txBody>
      </p:sp>
      <p:sp>
        <p:nvSpPr>
          <p:cNvPr id="27" name="Tekstboks 26"/>
          <p:cNvSpPr txBox="1"/>
          <p:nvPr/>
        </p:nvSpPr>
        <p:spPr>
          <a:xfrm>
            <a:off x="2915816" y="450912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Pejlerør m.</a:t>
            </a:r>
            <a:br>
              <a:rPr lang="da-DK" dirty="0" smtClean="0"/>
            </a:br>
            <a:r>
              <a:rPr lang="da-DK" dirty="0" smtClean="0"/>
              <a:t>datalogger</a:t>
            </a:r>
            <a:endParaRPr lang="da-DK" dirty="0"/>
          </a:p>
        </p:txBody>
      </p:sp>
      <p:sp>
        <p:nvSpPr>
          <p:cNvPr id="28" name="Tekstboks 27"/>
          <p:cNvSpPr txBox="1"/>
          <p:nvPr/>
        </p:nvSpPr>
        <p:spPr>
          <a:xfrm>
            <a:off x="467544" y="5517232"/>
            <a:ext cx="3568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Kvantificere effekten:</a:t>
            </a:r>
          </a:p>
          <a:p>
            <a:r>
              <a:rPr lang="da-DK" sz="2000" dirty="0" smtClean="0"/>
              <a:t>Tilbageholdt vandmængde og</a:t>
            </a:r>
            <a:br>
              <a:rPr lang="da-DK" sz="2000" dirty="0" smtClean="0"/>
            </a:br>
            <a:r>
              <a:rPr lang="da-DK" sz="2000" dirty="0" smtClean="0"/>
              <a:t>forsinkelse af afstrømning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03120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077200" cy="792088"/>
          </a:xfrm>
        </p:spPr>
        <p:txBody>
          <a:bodyPr/>
          <a:lstStyle/>
          <a:p>
            <a:r>
              <a:rPr lang="da-DK" dirty="0" smtClean="0"/>
              <a:t>Program for vandstandspejlinger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09600" y="1196752"/>
            <a:ext cx="8077200" cy="5400600"/>
          </a:xfrm>
        </p:spPr>
        <p:txBody>
          <a:bodyPr>
            <a:normAutofit/>
          </a:bodyPr>
          <a:lstStyle/>
          <a:p>
            <a:r>
              <a:rPr lang="da-DK" dirty="0" smtClean="0"/>
              <a:t>Pejlinger ved 2 brønde med stuvning – 1 brønd på skrånende terræn og 1 på fladt terræn</a:t>
            </a:r>
          </a:p>
          <a:p>
            <a:r>
              <a:rPr lang="da-DK" dirty="0" smtClean="0"/>
              <a:t>Referencemåling ved dræn/brønd uden stuvning</a:t>
            </a:r>
          </a:p>
          <a:p>
            <a:r>
              <a:rPr lang="da-DK" dirty="0" smtClean="0"/>
              <a:t>Transekt på langs og på tværs af dræn</a:t>
            </a:r>
          </a:p>
          <a:p>
            <a:r>
              <a:rPr lang="da-DK" dirty="0" smtClean="0"/>
              <a:t>Kontinuert logning – 4 pejlerør</a:t>
            </a:r>
          </a:p>
          <a:p>
            <a:r>
              <a:rPr lang="da-DK" dirty="0" smtClean="0"/>
              <a:t>Pejleprogram:</a:t>
            </a:r>
          </a:p>
          <a:p>
            <a:pPr lvl="1"/>
            <a:r>
              <a:rPr lang="da-DK" dirty="0" smtClean="0"/>
              <a:t>Ved 3 større nedbørshændelser</a:t>
            </a:r>
          </a:p>
          <a:p>
            <a:pPr lvl="1"/>
            <a:r>
              <a:rPr lang="da-DK" dirty="0" smtClean="0"/>
              <a:t>Pejling 1 gang før nedbør</a:t>
            </a:r>
          </a:p>
          <a:p>
            <a:pPr lvl="1"/>
            <a:r>
              <a:rPr lang="da-DK" dirty="0" smtClean="0"/>
              <a:t>Pejling lige efter nedbør</a:t>
            </a:r>
          </a:p>
          <a:p>
            <a:pPr lvl="1"/>
            <a:r>
              <a:rPr lang="da-DK" dirty="0" smtClean="0"/>
              <a:t>Pejling 4-5 dage efter nedbør</a:t>
            </a:r>
          </a:p>
          <a:p>
            <a:pPr lvl="1"/>
            <a:r>
              <a:rPr lang="da-DK" dirty="0" smtClean="0"/>
              <a:t>I alt 3 x 3 pejledage + kontinuerte målinger.</a:t>
            </a:r>
            <a:endParaRPr lang="da-DK" dirty="0"/>
          </a:p>
          <a:p>
            <a:r>
              <a:rPr lang="da-DK" dirty="0" smtClean="0"/>
              <a:t>Øvrige aktiviteter: Registreringer af markforhold og udbyttemåling med mejetærsker med </a:t>
            </a:r>
            <a:r>
              <a:rPr lang="da-DK" dirty="0" err="1" smtClean="0"/>
              <a:t>gps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6072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2015-11-11T07:40:00+00:00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2015-11-11T07:40:00+00:00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2015-11-11T07:41:19+00:00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på IDRÆN projektmødet den 29.09.2015.</Comments>
    <Nummer xmlns="5aa14257-579e-4a1f-bbbb-3c8dd7393476" xsi:nil="true"/>
    <_dlc_DocId xmlns="303eeafb-7dff-46db-9396-e9c651f530ea">LBINFO-3569-4</_dlc_DocId>
    <_dlc_DocIdUrl xmlns="303eeafb-7dff-46db-9396-e9c651f530ea">
      <Url>https://sp.landbrugsinfo.dk/Afrapportering/2015/_layouts/DocIdRedir.aspx?ID=LBINFO-3569-4</Url>
      <Description>LBINFO-3569-4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Callname xmlns="523b12bb-7ef6-4afc-95ef-17c73aba3c2d" xsi:nil="true"/>
    <Shortname xmlns="523b12bb-7ef6-4afc-95ef-17c73aba3c2d" xsi:nil="true"/>
    <Arkiveringsdato xmlns="c027f136-810f-4bf1-8799-fe74b7b13f91">2099-12-31T23:00:00+00:00</Arkiveringsdato>
    <HideInRollups xmlns="c027f136-810f-4bf1-8799-fe74b7b13f91">false</HideInRollups>
    <PermalinkID xmlns="c027f136-810f-4bf1-8799-fe74b7b13f91">13f4f055-52ca-45c2-97bd-4865f827df62</PermalinkID>
    <WebInfoLawCodes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Ingen_x0020_besked_x0020_ved_x0020_arkivering xmlns="c027f136-810f-4bf1-8799-fe74b7b13f91">false</Ingen_x0020_besked_x0020_ved_x0020_arkivering>
    <WebInfoMultiSelect xmlns="c027f136-810f-4bf1-8799-fe74b7b13f91" xsi:nil="true"/>
    <WebInfoSubjects xmlns="c027f136-810f-4bf1-8799-fe74b7b13f91" xsi:nil="true"/>
    <GammelURL xmlns="c027f136-810f-4bf1-8799-fe74b7b13f91" xsi:nil="true"/>
    <HitCount xmlns="c027f136-810f-4bf1-8799-fe74b7b13f91">0</HitCount>
    <Bevillingsgivere xmlns="c027f136-810f-4bf1-8799-fe74b7b13f91">2;#;#14;#</Bevillingsgivere>
    <Projekter xmlns="c027f136-810f-4bf1-8799-fe74b7b13f91" xsi:nil="true"/>
    <TaksonomiTaxHTField0 xmlns="c027f136-810f-4bf1-8799-fe74b7b13f91">
      <Terms xmlns="http://schemas.microsoft.com/office/infopath/2007/PartnerControls"/>
    </TaksonomiTaxHTField0>
    <EnclosureFor xmlns="c027f136-810f-4bf1-8799-fe74b7b13f91">
      <Url xsi:nil="true"/>
      <Description xsi:nil="true"/>
    </EnclosureFor>
    <NetSkabelonValue xmlns="c027f136-810f-4bf1-8799-fe74b7b13f91" xsi:nil="true"/>
    <FinanceYear xmlns="c027f136-810f-4bf1-8799-fe74b7b13f91" xsi:nil="true"/>
    <Ansvarligafdeling xmlns="c027f136-810f-4bf1-8799-fe74b7b13f91">33</Ansvarligafdeling>
    <Afrapportering xmlns="8dd19670-a623-4c4a-8cd0-9c7122017949">462;#</Afrapportering>
    <ProjectID xmlns="c70df750-5352-4088-a10b-a69e290d946e">X462X</Projec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ndbrugsinfo Regelinfo" ma:contentTypeID="0x010100C568DB52D9D0A14D9B2FDCC96666E9F2007948130EC3DB064584E219954237AF3900242457EFB8B24247815D688C526CD44D00C26A9DBCB02B5C4DA1F017B836C045C00060750ADE2E6249BABB5C6118FC133DE800B6E1A9893ABA4670B08C14B9C53A30D300F75889C9FC364CB484E69CA4DAE0437800DCB371F18AC6D449B744558C2F25C9B10022663C957715404187B294599B5F942A" ma:contentTypeVersion="103" ma:contentTypeDescription="Contenttype for Andre lovsider på Landbrugsinfo" ma:contentTypeScope="" ma:versionID="8a0f98e46f708852d276542b8086c9c4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523b12bb-7ef6-4afc-95ef-17c73aba3c2d" xmlns:ns5="303eeafb-7dff-46db-9396-e9c651f530ea" xmlns:ns6="8dd19670-a623-4c4a-8cd0-9c7122017949" xmlns:ns7="c70df750-5352-4088-a10b-a69e290d946e" targetNamespace="http://schemas.microsoft.com/office/2006/metadata/properties" ma:root="true" ma:fieldsID="95749c45f9efa8287cfdefadccd41eed" ns1:_="" ns2:_="" ns3:_="" ns4:_="" ns5:_="" ns6:_="" ns7:_="">
    <xsd:import namespace="http://schemas.microsoft.com/sharepoint/v3"/>
    <xsd:import namespace="c027f136-810f-4bf1-8799-fe74b7b13f91"/>
    <xsd:import namespace="5aa14257-579e-4a1f-bbbb-3c8dd7393476"/>
    <xsd:import namespace="523b12bb-7ef6-4afc-95ef-17c73aba3c2d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4:Callname" minOccurs="0"/>
                <xsd:element ref="ns4:Shortname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5:_dlc_DocId" minOccurs="0"/>
                <xsd:element ref="ns5:_dlc_DocIdUrl" minOccurs="0"/>
                <xsd:element ref="ns5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5:TaxCatchAll" minOccurs="0"/>
                <xsd:element ref="ns5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6:Afrapportering" minOccurs="0"/>
                <xsd:element ref="ns3:Kontaktpersoner" minOccurs="0"/>
                <xsd:element ref="ns3:Skribenter" minOccurs="0"/>
                <xsd:element ref="ns7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61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2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3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4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5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6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7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8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9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4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5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6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7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70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4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5" nillable="true" ma:displayName="Bevillingsår" ma:decimals="0" ma:internalName="FinanceYear">
      <xsd:simpleType>
        <xsd:restriction base="dms:Number"/>
      </xsd:simpleType>
    </xsd:element>
    <xsd:element name="WebInfoLawCodes" ma:index="76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8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9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b12bb-7ef6-4afc-95ef-17c73aba3c2d" elementFormDefault="qualified">
    <xsd:import namespace="http://schemas.microsoft.com/office/2006/documentManagement/types"/>
    <xsd:import namespace="http://schemas.microsoft.com/office/infopath/2007/PartnerControls"/>
    <xsd:element name="Callname" ma:index="52" nillable="true" ma:displayName="Kaldenavn" ma:description="Schultz" ma:internalName="Callname">
      <xsd:simpleType>
        <xsd:restriction base="dms:Note">
          <xsd:maxLength value="255"/>
        </xsd:restriction>
      </xsd:simpleType>
    </xsd:element>
    <xsd:element name="Shortname" ma:index="53" nillable="true" ma:displayName="Kælenavn" ma:description="Schultz" ma:internalName="Shortnam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71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2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7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80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3FB54-4AF9-48B9-95FE-186AB4C8BE08}"/>
</file>

<file path=customXml/itemProps2.xml><?xml version="1.0" encoding="utf-8"?>
<ds:datastoreItem xmlns:ds="http://schemas.openxmlformats.org/officeDocument/2006/customXml" ds:itemID="{A5EEBAA1-D755-440F-8492-A8B05FEA0F48}"/>
</file>

<file path=customXml/itemProps3.xml><?xml version="1.0" encoding="utf-8"?>
<ds:datastoreItem xmlns:ds="http://schemas.openxmlformats.org/officeDocument/2006/customXml" ds:itemID="{AD0AB07B-99C6-4584-AEC5-23A795BFF754}"/>
</file>

<file path=customXml/itemProps4.xml><?xml version="1.0" encoding="utf-8"?>
<ds:datastoreItem xmlns:ds="http://schemas.openxmlformats.org/officeDocument/2006/customXml" ds:itemID="{801385AB-DE8B-442F-9386-D1CA40A7F15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295</TotalTime>
  <Words>126</Words>
  <Application>Microsoft Office PowerPoint</Application>
  <PresentationFormat>Skærmshow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Blank</vt:lpstr>
      <vt:lpstr>Aktivitet 3.2 Demonstration af effekter af vandstuvning på marken</vt:lpstr>
      <vt:lpstr>Vandstuvning  ved dræn 2, 4, 6, 7 og 11   Formål: At udjævne  tilstrømning til vådområde</vt:lpstr>
      <vt:lpstr>Pejling af vandstande ved vandstuvning</vt:lpstr>
      <vt:lpstr>Program for vandstandspejlinger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 af effekter af vandstuvning på marken</dc:title>
  <dc:creator>Søren Kolind Hvid</dc:creator>
  <cp:keywords>SEGES</cp:keywords>
  <cp:lastModifiedBy>Pia Sørensen</cp:lastModifiedBy>
  <cp:revision>9</cp:revision>
  <cp:lastPrinted>2014-12-09T10:53:47Z</cp:lastPrinted>
  <dcterms:created xsi:type="dcterms:W3CDTF">2015-09-28T05:53:00Z</dcterms:created>
  <dcterms:modified xsi:type="dcterms:W3CDTF">2015-11-11T07:40:22Z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F75889C9FC364CB484E69CA4DAE0437800DCB371F18AC6D449B744558C2F25C9B10022663C957715404187B294599B5F942A</vt:lpwstr>
  </property>
  <property fmtid="{D5CDD505-2E9C-101B-9397-08002B2CF9AE}" pid="3" name="_dlc_DocIdItemGuid">
    <vt:lpwstr>a29389be-ef2d-4986-abd1-bffed2db22fe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400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8" name="Arrangoer">
    <vt:lpwstr/>
  </property>
  <property fmtid="{D5CDD505-2E9C-101B-9397-08002B2CF9AE}" pid="19" name="Titel2">
    <vt:lpwstr/>
  </property>
  <property fmtid="{D5CDD505-2E9C-101B-9397-08002B2CF9AE}" pid="20" name="Omraade">
    <vt:lpwstr/>
  </property>
  <property fmtid="{D5CDD505-2E9C-101B-9397-08002B2CF9AE}" pid="21" name="Hovedomraade">
    <vt:lpwstr/>
  </property>
  <property fmtid="{D5CDD505-2E9C-101B-9397-08002B2CF9AE}" pid="22" name="display_urn">
    <vt:lpwstr>Søren Kolind Hvid (LCSKH)</vt:lpwstr>
  </property>
  <property fmtid="{D5CDD505-2E9C-101B-9397-08002B2CF9AE}" pid="23" name="URL">
    <vt:lpwstr/>
  </property>
  <property fmtid="{D5CDD505-2E9C-101B-9397-08002B2CF9AE}" pid="24" name="Maalrettet">
    <vt:lpwstr/>
  </property>
  <property fmtid="{D5CDD505-2E9C-101B-9397-08002B2CF9AE}" pid="25" name="xd_Signature">
    <vt:bool>false</vt:bool>
  </property>
  <property fmtid="{D5CDD505-2E9C-101B-9397-08002B2CF9AE}" pid="26" name="Type">
    <vt:lpwstr/>
  </property>
  <property fmtid="{D5CDD505-2E9C-101B-9397-08002B2CF9AE}" pid="28" name="Tilmelding">
    <vt:lpwstr/>
  </property>
  <property fmtid="{D5CDD505-2E9C-101B-9397-08002B2CF9AE}" pid="29" name="SummaryLinks2">
    <vt:lpwstr/>
  </property>
  <property fmtid="{D5CDD505-2E9C-101B-9397-08002B2CF9AE}" pid="30" name="Aar">
    <vt:lpwstr/>
  </property>
  <property fmtid="{D5CDD505-2E9C-101B-9397-08002B2CF9AE}" pid="31" name="Menupunkter">
    <vt:lpwstr/>
  </property>
  <property fmtid="{D5CDD505-2E9C-101B-9397-08002B2CF9AE}" pid="32" name="Sted">
    <vt:lpwstr/>
  </property>
</Properties>
</file>